
<file path=[Content_Types].xml><?xml version="1.0" encoding="utf-8"?>
<Types xmlns="http://schemas.openxmlformats.org/package/2006/content-types">
  <Default Extension="jpeg" ContentType="image/jpeg"/>
  <Default Extension="pdf" ContentType="application/pd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</p:sldIdLst>
  <p:sldSz cx="13716000" cy="13716000"/>
  <p:notesSz cx="6858000" cy="9144000"/>
  <p:defaultTextStyle>
    <a:defPPr>
      <a:defRPr lang="fr-FR"/>
    </a:defPPr>
    <a:lvl1pPr marL="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569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1379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07073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2762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78451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1414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4983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85524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A17B7F-B652-FDBF-0123-9552AB83613D}" v="6" dt="2023-07-25T13:44:36.5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2" autoAdjust="0"/>
    <p:restoredTop sz="94660"/>
  </p:normalViewPr>
  <p:slideViewPr>
    <p:cSldViewPr snapToObjects="1" showGuides="1">
      <p:cViewPr varScale="1">
        <p:scale>
          <a:sx n="42" d="100"/>
          <a:sy n="42" d="100"/>
        </p:scale>
        <p:origin x="3258" y="78"/>
      </p:cViewPr>
      <p:guideLst>
        <p:guide orient="horz" pos="4320"/>
        <p:guide pos="4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NETTI Irene" userId="S::irene.zanetti@efsa.europa.eu::b06a4121-1e66-4ad0-b7bb-4ea5a9489d92" providerId="AD" clId="Web-{59A17B7F-B652-FDBF-0123-9552AB83613D}"/>
    <pc:docChg chg="modSld">
      <pc:chgData name="ZANETTI Irene" userId="S::irene.zanetti@efsa.europa.eu::b06a4121-1e66-4ad0-b7bb-4ea5a9489d92" providerId="AD" clId="Web-{59A17B7F-B652-FDBF-0123-9552AB83613D}" dt="2023-07-25T13:44:36.551" v="5" actId="20577"/>
      <pc:docMkLst>
        <pc:docMk/>
      </pc:docMkLst>
      <pc:sldChg chg="modSp">
        <pc:chgData name="ZANETTI Irene" userId="S::irene.zanetti@efsa.europa.eu::b06a4121-1e66-4ad0-b7bb-4ea5a9489d92" providerId="AD" clId="Web-{59A17B7F-B652-FDBF-0123-9552AB83613D}" dt="2023-07-25T13:44:36.551" v="5" actId="20577"/>
        <pc:sldMkLst>
          <pc:docMk/>
          <pc:sldMk cId="0" sldId="258"/>
        </pc:sldMkLst>
        <pc:spChg chg="mod">
          <ac:chgData name="ZANETTI Irene" userId="S::irene.zanetti@efsa.europa.eu::b06a4121-1e66-4ad0-b7bb-4ea5a9489d92" providerId="AD" clId="Web-{59A17B7F-B652-FDBF-0123-9552AB83613D}" dt="2023-07-25T13:44:36.551" v="5" actId="20577"/>
          <ac:spMkLst>
            <pc:docMk/>
            <pc:sldMk cId="0" sldId="258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05" y="4260853"/>
            <a:ext cx="11658601" cy="2940049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01" y="7772402"/>
            <a:ext cx="9601200" cy="35051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07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2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78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1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49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20017" y="796929"/>
            <a:ext cx="2395535" cy="1697037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3" y="796929"/>
            <a:ext cx="6958013" cy="1697037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70" y="8813804"/>
            <a:ext cx="11658601" cy="2724152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70" y="5813429"/>
            <a:ext cx="11658601" cy="30003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569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13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070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9427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6784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414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5149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8855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3402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8779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070230"/>
            <a:ext cx="6060283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1" y="4349751"/>
            <a:ext cx="6060283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40" y="3070230"/>
            <a:ext cx="6062661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40" y="4349751"/>
            <a:ext cx="6062661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2" y="546101"/>
            <a:ext cx="4512469" cy="23241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76" y="546102"/>
            <a:ext cx="7667625" cy="11706225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2" y="2870204"/>
            <a:ext cx="4512469" cy="9382125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31" y="9601201"/>
            <a:ext cx="8229600" cy="1133475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31" y="1225549"/>
            <a:ext cx="8229600" cy="8229600"/>
          </a:xfrm>
        </p:spPr>
        <p:txBody>
          <a:bodyPr/>
          <a:lstStyle>
            <a:lvl1pPr marL="0" indent="0">
              <a:buNone/>
              <a:defRPr sz="5500"/>
            </a:lvl1pPr>
            <a:lvl2pPr marL="735690" indent="0">
              <a:buNone/>
              <a:defRPr sz="4500"/>
            </a:lvl2pPr>
            <a:lvl3pPr marL="1471379" indent="0">
              <a:buNone/>
              <a:defRPr sz="3900"/>
            </a:lvl3pPr>
            <a:lvl4pPr marL="2207073" indent="0">
              <a:buNone/>
              <a:defRPr sz="3200"/>
            </a:lvl4pPr>
            <a:lvl5pPr marL="2942762" indent="0">
              <a:buNone/>
              <a:defRPr sz="3200"/>
            </a:lvl5pPr>
            <a:lvl6pPr marL="3678451" indent="0">
              <a:buNone/>
              <a:defRPr sz="3200"/>
            </a:lvl6pPr>
            <a:lvl7pPr marL="4414140" indent="0">
              <a:buNone/>
              <a:defRPr sz="3200"/>
            </a:lvl7pPr>
            <a:lvl8pPr marL="5149830" indent="0">
              <a:buNone/>
              <a:defRPr sz="3200"/>
            </a:lvl8pPr>
            <a:lvl9pPr marL="5885524" indent="0">
              <a:buNone/>
              <a:defRPr sz="3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31" y="10734678"/>
            <a:ext cx="8229600" cy="1609727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  <a:prstGeom prst="rect">
            <a:avLst/>
          </a:prstGeom>
        </p:spPr>
        <p:txBody>
          <a:bodyPr vert="horz" lIns="147140" tIns="73566" rIns="147140" bIns="73566" rtlCol="0" anchor="ctr">
            <a:normAutofit/>
          </a:bodyPr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200404"/>
            <a:ext cx="12344401" cy="9051925"/>
          </a:xfrm>
          <a:prstGeom prst="rect">
            <a:avLst/>
          </a:prstGeom>
        </p:spPr>
        <p:txBody>
          <a:bodyPr vert="horz" lIns="147140" tIns="73566" rIns="147140" bIns="73566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25/07/2023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01" y="12712702"/>
            <a:ext cx="4343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569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1766" indent="-551766" algn="l" defTabSz="735690" rtl="0" eaLnBrk="1" latinLnBrk="0" hangingPunct="1">
        <a:spcBef>
          <a:spcPct val="20000"/>
        </a:spcBef>
        <a:buFont typeface="Arial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195495" indent="-459806" algn="l" defTabSz="735690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39225" indent="-367847" algn="l" defTabSz="735690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4916" indent="-367847" algn="l" defTabSz="73569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0605" indent="-367847" algn="l" defTabSz="735690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46298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8198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1767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53366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569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379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07073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2762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8451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14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4983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85524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d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d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d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1752600"/>
            <a:ext cx="12344401" cy="2286001"/>
          </a:xfrm>
        </p:spPr>
        <p:txBody>
          <a:bodyPr>
            <a:noAutofit/>
          </a:bodyPr>
          <a:lstStyle/>
          <a:p>
            <a:r>
              <a:rPr lang="fr-FR" sz="15000" b="1" baseline="30000" dirty="0">
                <a:solidFill>
                  <a:schemeClr val="bg1"/>
                </a:solidFill>
                <a:latin typeface="Verdana"/>
                <a:cs typeface="Verdana"/>
              </a:rPr>
              <a:t>Travelling </a:t>
            </a:r>
            <a:br>
              <a:rPr lang="fr-FR" sz="15000" b="1" baseline="30000" dirty="0">
                <a:solidFill>
                  <a:schemeClr val="bg1"/>
                </a:solidFill>
                <a:latin typeface="Verdana"/>
                <a:cs typeface="Verdana"/>
              </a:rPr>
            </a:br>
            <a:r>
              <a:rPr lang="fr-FR" sz="15000" b="1" baseline="30000" dirty="0" err="1">
                <a:solidFill>
                  <a:schemeClr val="bg1"/>
                </a:solidFill>
                <a:latin typeface="Verdana"/>
                <a:cs typeface="Verdana"/>
              </a:rPr>
              <a:t>outside</a:t>
            </a:r>
            <a:r>
              <a:rPr lang="fr-FR" sz="15000" b="1" baseline="30000" dirty="0">
                <a:solidFill>
                  <a:schemeClr val="bg1"/>
                </a:solidFill>
                <a:latin typeface="Verdana"/>
                <a:cs typeface="Verdana"/>
              </a:rPr>
              <a:t> the EU?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 rot="20941147">
            <a:off x="3165647" y="10918433"/>
            <a:ext cx="9650568" cy="1670513"/>
          </a:xfrm>
          <a:prstGeom prst="rect">
            <a:avLst/>
          </a:prstGeom>
        </p:spPr>
        <p:txBody>
          <a:bodyPr vert="horz" lIns="147140" tIns="73566" rIns="147140" bIns="73566" rtlCol="0" anchor="t">
            <a:noAutofit/>
          </a:bodyPr>
          <a:lstStyle/>
          <a:p>
            <a:pPr algn="ctr"/>
            <a:r>
              <a:rPr lang="fr-FR" sz="5500" b="1" baseline="30000" err="1">
                <a:latin typeface="Segoe Print"/>
                <a:cs typeface="Verdana"/>
              </a:rPr>
              <a:t>Take</a:t>
            </a:r>
            <a:r>
              <a:rPr lang="fr-FR" sz="5500" b="1" baseline="30000" dirty="0">
                <a:latin typeface="Segoe Print"/>
                <a:cs typeface="Verdana"/>
              </a:rPr>
              <a:t> as </a:t>
            </a:r>
            <a:r>
              <a:rPr lang="fr-FR" sz="5500" b="1" baseline="30000" err="1">
                <a:latin typeface="Segoe Print"/>
                <a:cs typeface="Verdana"/>
              </a:rPr>
              <a:t>many</a:t>
            </a:r>
            <a:r>
              <a:rPr lang="fr-FR" sz="5500" b="1" baseline="30000" dirty="0">
                <a:latin typeface="Segoe Print"/>
                <a:cs typeface="Verdana"/>
              </a:rPr>
              <a:t> </a:t>
            </a:r>
            <a:r>
              <a:rPr lang="fr-FR" sz="5500" b="1" baseline="30000" err="1">
                <a:latin typeface="Segoe Print"/>
                <a:cs typeface="Verdana"/>
              </a:rPr>
              <a:t>pictures</a:t>
            </a:r>
            <a:r>
              <a:rPr lang="fr-FR" sz="5500" b="1" baseline="30000" dirty="0">
                <a:latin typeface="Segoe Print"/>
                <a:cs typeface="Verdana"/>
              </a:rPr>
              <a:t> as </a:t>
            </a:r>
            <a:r>
              <a:rPr lang="fr-FR" sz="5500" b="1" baseline="30000" err="1">
                <a:latin typeface="Segoe Print"/>
                <a:cs typeface="Verdana"/>
              </a:rPr>
              <a:t>you</a:t>
            </a:r>
            <a:r>
              <a:rPr lang="fr-FR" sz="5500" b="1" baseline="30000" dirty="0">
                <a:latin typeface="Segoe Print"/>
                <a:cs typeface="Verdana"/>
              </a:rPr>
              <a:t> </a:t>
            </a:r>
            <a:r>
              <a:rPr lang="fr-FR" sz="5500" b="1" baseline="30000" err="1">
                <a:latin typeface="Segoe Print"/>
                <a:cs typeface="Verdana"/>
              </a:rPr>
              <a:t>want</a:t>
            </a:r>
            <a:r>
              <a:rPr lang="fr-FR" sz="5500" b="1" baseline="30000" dirty="0">
                <a:latin typeface="Segoe Print"/>
                <a:cs typeface="Verdana"/>
              </a:rPr>
              <a:t> </a:t>
            </a:r>
            <a:br>
              <a:rPr lang="fr-FR" sz="5500" b="1" baseline="30000" dirty="0">
                <a:latin typeface="Segoe Print"/>
                <a:cs typeface="Verdana"/>
              </a:rPr>
            </a:br>
            <a:r>
              <a:rPr lang="fr-FR" sz="5500" b="1" baseline="30000" dirty="0">
                <a:latin typeface="Segoe Print"/>
                <a:cs typeface="Verdana"/>
              </a:rPr>
              <a:t>of </a:t>
            </a:r>
            <a:r>
              <a:rPr lang="fr-FR" sz="5500" b="1" baseline="30000" err="1">
                <a:latin typeface="Segoe Print"/>
                <a:cs typeface="Verdana"/>
              </a:rPr>
              <a:t>your</a:t>
            </a:r>
            <a:r>
              <a:rPr lang="fr-FR" sz="5500" b="1" baseline="30000" dirty="0">
                <a:latin typeface="Segoe Print"/>
                <a:cs typeface="Verdana"/>
              </a:rPr>
              <a:t> </a:t>
            </a:r>
            <a:r>
              <a:rPr lang="fr-FR" sz="5500" b="1" baseline="30000" err="1">
                <a:latin typeface="Segoe Print"/>
                <a:cs typeface="Verdana"/>
              </a:rPr>
              <a:t>favourite</a:t>
            </a:r>
            <a:r>
              <a:rPr lang="fr-FR" sz="5500" b="1" baseline="30000" dirty="0">
                <a:latin typeface="Segoe Print"/>
                <a:cs typeface="Verdana"/>
              </a:rPr>
              <a:t> plants…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762000" y="110490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/>
            <a:r>
              <a:rPr lang="fr-FR" sz="8800" b="1" baseline="30000" dirty="0">
                <a:latin typeface="Verdana"/>
                <a:cs typeface="Verdana"/>
              </a:rPr>
              <a:t>… but </a:t>
            </a:r>
            <a:r>
              <a:rPr lang="fr-FR" sz="8800" b="1" baseline="30000" dirty="0" err="1">
                <a:latin typeface="Verdana"/>
                <a:cs typeface="Verdana"/>
              </a:rPr>
              <a:t>don’t</a:t>
            </a:r>
            <a:r>
              <a:rPr lang="fr-FR" sz="8800" b="1" baseline="30000" dirty="0">
                <a:latin typeface="Verdana"/>
                <a:cs typeface="Verdana"/>
              </a:rPr>
              <a:t> </a:t>
            </a:r>
            <a:r>
              <a:rPr lang="fr-FR" sz="8800" b="1" baseline="30000" dirty="0" err="1">
                <a:latin typeface="Verdana"/>
                <a:cs typeface="Verdana"/>
              </a:rPr>
              <a:t>bring</a:t>
            </a:r>
            <a:r>
              <a:rPr lang="fr-FR" sz="8800" b="1" baseline="30000" dirty="0">
                <a:latin typeface="Verdana"/>
                <a:cs typeface="Verdana"/>
              </a:rPr>
              <a:t> </a:t>
            </a:r>
            <a:r>
              <a:rPr lang="fr-FR" sz="8800" b="1" baseline="30000" dirty="0" err="1">
                <a:latin typeface="Verdana"/>
                <a:cs typeface="Verdana"/>
              </a:rPr>
              <a:t>them</a:t>
            </a:r>
            <a:br>
              <a:rPr lang="fr-FR" sz="8800" b="1" baseline="30000" dirty="0">
                <a:latin typeface="Verdana"/>
                <a:cs typeface="Verdana"/>
              </a:rPr>
            </a:br>
            <a:r>
              <a:rPr lang="fr-FR" sz="8800" b="1" baseline="30000" dirty="0">
                <a:latin typeface="Verdana"/>
                <a:cs typeface="Verdana"/>
              </a:rPr>
              <a:t>     back </a:t>
            </a:r>
            <a:r>
              <a:rPr lang="fr-FR" sz="8800" b="1" baseline="30000" dirty="0" err="1">
                <a:latin typeface="Verdana"/>
                <a:cs typeface="Verdana"/>
              </a:rPr>
              <a:t>with</a:t>
            </a:r>
            <a:r>
              <a:rPr lang="fr-FR" sz="8800" b="1" baseline="30000" dirty="0">
                <a:latin typeface="Verdana"/>
                <a:cs typeface="Verdana"/>
              </a:rPr>
              <a:t> </a:t>
            </a:r>
            <a:r>
              <a:rPr lang="fr-FR" sz="8800" b="1" baseline="30000" dirty="0" err="1">
                <a:latin typeface="Verdana"/>
                <a:cs typeface="Verdana"/>
              </a:rPr>
              <a:t>you</a:t>
            </a:r>
            <a:r>
              <a:rPr lang="fr-FR" sz="8800" b="1" baseline="30000" dirty="0">
                <a:latin typeface="Verdana"/>
                <a:cs typeface="Verdana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895350" y="103632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/>
            <a: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  <a:t>You </a:t>
            </a:r>
            <a:r>
              <a:rPr lang="fr-FR" sz="8800" b="1" baseline="30000" dirty="0" err="1">
                <a:solidFill>
                  <a:srgbClr val="FFFFFF"/>
                </a:solidFill>
                <a:latin typeface="Verdana"/>
                <a:cs typeface="Verdana"/>
              </a:rPr>
              <a:t>could</a:t>
            </a:r>
            <a: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fr-FR" sz="8800" b="1" baseline="30000" dirty="0" err="1">
                <a:solidFill>
                  <a:srgbClr val="FFFFFF"/>
                </a:solidFill>
                <a:latin typeface="Verdana"/>
                <a:cs typeface="Verdana"/>
              </a:rPr>
              <a:t>spread</a:t>
            </a:r>
            <a: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b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  <a:t>new </a:t>
            </a:r>
            <a:r>
              <a:rPr lang="fr-FR" sz="8800" b="1" baseline="30000" dirty="0" err="1">
                <a:solidFill>
                  <a:srgbClr val="FFFFFF"/>
                </a:solidFill>
                <a:latin typeface="Verdana"/>
                <a:cs typeface="Verdana"/>
              </a:rPr>
              <a:t>pests</a:t>
            </a:r>
            <a: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  <a:t> by </a:t>
            </a:r>
            <a:r>
              <a:rPr lang="fr-FR" sz="8800" b="1" baseline="30000" dirty="0" err="1">
                <a:solidFill>
                  <a:srgbClr val="FFFFFF"/>
                </a:solidFill>
                <a:latin typeface="Verdana"/>
                <a:cs typeface="Verdana"/>
              </a:rPr>
              <a:t>carrying</a:t>
            </a:r>
            <a: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b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fr-FR" sz="8800" b="1" baseline="30000" dirty="0" err="1">
                <a:solidFill>
                  <a:srgbClr val="FFFFFF"/>
                </a:solidFill>
                <a:latin typeface="Verdana"/>
                <a:cs typeface="Verdana"/>
              </a:rPr>
              <a:t>them</a:t>
            </a:r>
            <a: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  <a:t> in </a:t>
            </a:r>
            <a:r>
              <a:rPr lang="fr-FR" sz="8800" b="1" baseline="30000" dirty="0" err="1">
                <a:solidFill>
                  <a:srgbClr val="FFFFFF"/>
                </a:solidFill>
                <a:latin typeface="Verdana"/>
                <a:cs typeface="Verdana"/>
              </a:rPr>
              <a:t>your</a:t>
            </a:r>
            <a: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fr-FR" sz="8800" b="1" baseline="30000" dirty="0" err="1">
                <a:solidFill>
                  <a:srgbClr val="FFFFFF"/>
                </a:solidFill>
                <a:latin typeface="Verdana"/>
                <a:cs typeface="Verdana"/>
              </a:rPr>
              <a:t>luggage</a:t>
            </a:r>
            <a: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609599"/>
            <a:ext cx="12344401" cy="2286001"/>
          </a:xfrm>
        </p:spPr>
        <p:txBody>
          <a:bodyPr>
            <a:normAutofit/>
          </a:bodyPr>
          <a:lstStyle/>
          <a:p>
            <a:r>
              <a:rPr lang="fr-FR" sz="8600" b="1" baseline="30000" dirty="0">
                <a:solidFill>
                  <a:srgbClr val="FFFFFF"/>
                </a:solidFill>
                <a:latin typeface="Verdana"/>
                <a:cs typeface="Verdana"/>
              </a:rPr>
              <a:t>KEEP NATURE HEALTHY,</a:t>
            </a:r>
            <a:br>
              <a:rPr lang="fr-FR" sz="8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fr-FR" sz="8600" baseline="30000" dirty="0" err="1">
                <a:solidFill>
                  <a:srgbClr val="FFFFFF"/>
                </a:solidFill>
                <a:latin typeface="Verdana"/>
                <a:cs typeface="Verdana"/>
              </a:rPr>
              <a:t>don’t</a:t>
            </a:r>
            <a:r>
              <a:rPr lang="fr-FR" sz="8600" baseline="30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fr-FR" sz="8600" baseline="30000" dirty="0" err="1">
                <a:solidFill>
                  <a:srgbClr val="FFFFFF"/>
                </a:solidFill>
                <a:latin typeface="Verdana"/>
                <a:cs typeface="Verdana"/>
              </a:rPr>
              <a:t>bring</a:t>
            </a:r>
            <a:r>
              <a:rPr lang="fr-FR" sz="8600" baseline="30000" dirty="0">
                <a:solidFill>
                  <a:srgbClr val="FFFFFF"/>
                </a:solidFill>
                <a:latin typeface="Verdana"/>
                <a:cs typeface="Verdana"/>
              </a:rPr>
              <a:t> plants home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5" ma:contentTypeDescription="Create a new document." ma:contentTypeScope="" ma:versionID="445a8bc7f4745d558c9b7777d328e46f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7e4d4ebc3d1a17e15664f16c56026219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0DCBACB-CFE5-4B17-8844-31BB8653BB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A9F6F7-41F0-4203-8B1D-E52C6A4EE389}"/>
</file>

<file path=customXml/itemProps3.xml><?xml version="1.0" encoding="utf-8"?>
<ds:datastoreItem xmlns:ds="http://schemas.openxmlformats.org/officeDocument/2006/customXml" ds:itemID="{427894FF-8E02-456A-BF10-8C639EB57D95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Microsoft Office PowerPoint</Application>
  <PresentationFormat>Custom</PresentationFormat>
  <Paragraphs>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Thème Office</vt:lpstr>
      <vt:lpstr>Travelling  outside the EU?</vt:lpstr>
      <vt:lpstr>PowerPoint Presentation</vt:lpstr>
      <vt:lpstr>PowerPoint Presentation</vt:lpstr>
      <vt:lpstr>PowerPoint Presentation</vt:lpstr>
      <vt:lpstr>KEEP NATURE HEALTHY, don’t bring plants home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Borras, Telm</cp:lastModifiedBy>
  <cp:revision>21</cp:revision>
  <dcterms:created xsi:type="dcterms:W3CDTF">2023-07-25T08:09:46Z</dcterms:created>
  <dcterms:modified xsi:type="dcterms:W3CDTF">2023-07-25T13:44:47Z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